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68B-7E1C-4779-AF68-30FD983F494A}" type="datetimeFigureOut">
              <a:rPr lang="de-DE" smtClean="0"/>
              <a:t>29.11.2019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B9E7-B82B-496A-BE59-62BFD51F4F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125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68B-7E1C-4779-AF68-30FD983F494A}" type="datetimeFigureOut">
              <a:rPr lang="de-DE" smtClean="0"/>
              <a:t>29.11.2019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B9E7-B82B-496A-BE59-62BFD51F4F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0776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68B-7E1C-4779-AF68-30FD983F494A}" type="datetimeFigureOut">
              <a:rPr lang="de-DE" smtClean="0"/>
              <a:t>29.11.2019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B9E7-B82B-496A-BE59-62BFD51F4F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8412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68B-7E1C-4779-AF68-30FD983F494A}" type="datetimeFigureOut">
              <a:rPr lang="de-DE" smtClean="0"/>
              <a:t>29.11.2019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B9E7-B82B-496A-BE59-62BFD51F4F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5615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68B-7E1C-4779-AF68-30FD983F494A}" type="datetimeFigureOut">
              <a:rPr lang="de-DE" smtClean="0"/>
              <a:t>29.11.2019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B9E7-B82B-496A-BE59-62BFD51F4F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0282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68B-7E1C-4779-AF68-30FD983F494A}" type="datetimeFigureOut">
              <a:rPr lang="de-DE" smtClean="0"/>
              <a:t>29.11.2019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B9E7-B82B-496A-BE59-62BFD51F4F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220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68B-7E1C-4779-AF68-30FD983F494A}" type="datetimeFigureOut">
              <a:rPr lang="de-DE" smtClean="0"/>
              <a:t>29.11.2019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B9E7-B82B-496A-BE59-62BFD51F4F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4043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68B-7E1C-4779-AF68-30FD983F494A}" type="datetimeFigureOut">
              <a:rPr lang="de-DE" smtClean="0"/>
              <a:t>29.11.2019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B9E7-B82B-496A-BE59-62BFD51F4F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639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68B-7E1C-4779-AF68-30FD983F494A}" type="datetimeFigureOut">
              <a:rPr lang="de-DE" smtClean="0"/>
              <a:t>29.11.2019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B9E7-B82B-496A-BE59-62BFD51F4F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181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68B-7E1C-4779-AF68-30FD983F494A}" type="datetimeFigureOut">
              <a:rPr lang="de-DE" smtClean="0"/>
              <a:t>29.11.2019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B9E7-B82B-496A-BE59-62BFD51F4F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640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9A68B-7E1C-4779-AF68-30FD983F494A}" type="datetimeFigureOut">
              <a:rPr lang="de-DE" smtClean="0"/>
              <a:t>29.11.2019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EB9E7-B82B-496A-BE59-62BFD51F4F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0049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9A68B-7E1C-4779-AF68-30FD983F494A}" type="datetimeFigureOut">
              <a:rPr lang="de-DE" smtClean="0"/>
              <a:t>29.11.2019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EB9E7-B82B-496A-BE59-62BFD51F4F8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1654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mtClean="0"/>
              <a:t>Testdatei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291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Testdatei</vt:lpstr>
    </vt:vector>
  </TitlesOfParts>
  <Company>KIRU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Testdatei</dc:title>
  <dc:creator>Sierra Lois, Salina</dc:creator>
  <cp:lastModifiedBy>Sierra Lois, Salina</cp:lastModifiedBy>
  <cp:revision>1</cp:revision>
  <dcterms:created xsi:type="dcterms:W3CDTF">2019-11-29T08:39:31Z</dcterms:created>
  <dcterms:modified xsi:type="dcterms:W3CDTF">2019-11-29T08:39:39Z</dcterms:modified>
</cp:coreProperties>
</file>